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84"/>
    <p:restoredTop sz="86454"/>
  </p:normalViewPr>
  <p:slideViewPr>
    <p:cSldViewPr snapToGrid="0" snapToObjects="1">
      <p:cViewPr varScale="1">
        <p:scale>
          <a:sx n="137" d="100"/>
          <a:sy n="137" d="100"/>
        </p:scale>
        <p:origin x="752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A5FA-AB57-8044-B476-278C56C51529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91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A5FA-AB57-8044-B476-278C56C51529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704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A5FA-AB57-8044-B476-278C56C51529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8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A5FA-AB57-8044-B476-278C56C51529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707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A5FA-AB57-8044-B476-278C56C51529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376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A5FA-AB57-8044-B476-278C56C51529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90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A5FA-AB57-8044-B476-278C56C51529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498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A5FA-AB57-8044-B476-278C56C51529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51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A5FA-AB57-8044-B476-278C56C51529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7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A5FA-AB57-8044-B476-278C56C51529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957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5A5FA-AB57-8044-B476-278C56C51529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79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5A5FA-AB57-8044-B476-278C56C51529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2D39E-1E45-904F-9400-ED935EB49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277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5633" y="3396342"/>
            <a:ext cx="5019939" cy="28178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49" t="20473" r="34526" b="10545"/>
          <a:stretch/>
        </p:blipFill>
        <p:spPr>
          <a:xfrm>
            <a:off x="3545633" y="849086"/>
            <a:ext cx="5020370" cy="2015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4755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Xiuming Zhang</dc:creator>
  <cp:lastModifiedBy>Xiuming Zhang</cp:lastModifiedBy>
  <cp:revision>4</cp:revision>
  <dcterms:created xsi:type="dcterms:W3CDTF">2018-11-17T03:44:26Z</dcterms:created>
  <dcterms:modified xsi:type="dcterms:W3CDTF">2018-11-17T04:11:40Z</dcterms:modified>
</cp:coreProperties>
</file>

<file path=docProps/thumbnail.jpeg>
</file>